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Доклад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0089" b="22321"/>
          <a:stretch>
            <a:fillRect/>
          </a:stretch>
        </p:blipFill>
        <p:spPr bwMode="auto">
          <a:xfrm>
            <a:off x="3479831" y="285728"/>
            <a:ext cx="5161949" cy="62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7572428" cy="35671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Тема: </a:t>
            </a:r>
            <a:r>
              <a:rPr lang="ru-RU" b="1" dirty="0" smtClean="0">
                <a:solidFill>
                  <a:srgbClr val="FF0000"/>
                </a:solidFill>
              </a:rPr>
              <a:t>Методика подготовки студентов к региональному конкурсу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world </a:t>
            </a:r>
            <a:r>
              <a:rPr lang="en-US" b="1" dirty="0" smtClean="0">
                <a:solidFill>
                  <a:srgbClr val="FF0000"/>
                </a:solidFill>
              </a:rPr>
              <a:t>skills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Разработал </a:t>
            </a:r>
            <a:r>
              <a:rPr lang="ru-RU" dirty="0" smtClean="0">
                <a:solidFill>
                  <a:srgbClr val="FF0000"/>
                </a:solidFill>
              </a:rPr>
              <a:t>мастер </a:t>
            </a:r>
            <a:r>
              <a:rPr lang="ru-RU" dirty="0" err="1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/о Пилипенко Виталий Владимирович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Конкурентоспособный </a:t>
            </a:r>
            <a:r>
              <a:rPr lang="ru-RU" dirty="0" smtClean="0">
                <a:solidFill>
                  <a:srgbClr val="00B0F0"/>
                </a:solidFill>
              </a:rPr>
              <a:t>специалист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21497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Одним из аспектов развития личности является профессиональное становление. Результат профессионально-личностного становления студентов предполагает не только овладение компетенциями,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и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«проживание» самого образовательного пути, реализацию способов профессиональной деятельности в решении реальных профессиональных задач.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 В современных условиях становится актуальной проблема модернизации профессионального образования через внедрение в образовательный процесс индивидуальных образовательных маршрутов.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Современный,  конкурентоспособный специалист должен отвечать всем требованиям стандарта и мировым тенденциям развития рынка труда, уметь быстро адаптироваться к постоянно изменяющимся условиям труда, обладать набором необходимых профессиональных компетенций в разных областях человеческой и профессиональной деятельности.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 В связи с этим, на первый план выступают инновационные личностно-ориентированные методы и техники обучения и воспитания, поскольку у каждого образовательного субъекта имеются свои персональные возможности, стремления, желания, творческий потенциал. 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 Чтобы сделать этот процесс эффективным во всех проявлениях,  необходима четкая система работы, обеспечивающая слаженную, целенаправленную и последовательную деятельность всех участников педагогического процесса. Только поэтапное введение студента в специальность и последующее его сопровождение на всех этапах профессионального  обучения обеспечит осознанное формирование заинтересованности у студента получить специальность и быть востребованным в ней на рынке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труда.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    Педагогический коллектив в процессе работы создает портрет студента, дающий представление о субъективных аспектах его жизнедеятельности: ценностных ориентациях, профессиональных интересах и склонностях,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установках и ожиданиях в отношении будущей выбранной специальности.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Подготовка к конкурсу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студентам нашего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колледжа предоставляется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принимать участие в конкурсах и чемпионатах, олимпиадах, профессионального мастерства.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 Основной акцент при подготовке к конкурсам должен быть направлен на мотивацию, которая, в свою очередь, зависит от свободы выбора: если обучающийся выбрал специальность самостоятельно и осознанно, то его мотивация всегда выше, чем когда выбрали за него. При подготовке к конкурсам и чемпионатам  преподаватель старается не просто передать собственный опыт, но и укрепить у студента веру в свои профессиональные возможности, в достижение успеха, овладением новыми техниками и дальнейшего развития и профессионального роста.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образовательная программа и маршрут направлен на отработку отдельного самостоятельного  профессионального модуля.  Так, в частности, идёт подготовка к чемпионату по рабочим профессиям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 конкурса профессионального мастерства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(молодые профессионалы). Здесь очень большое внимание уделяется самостоятельной работе студента. Но необходимо отметить, что самостоятельная работа в современной образовательной модели вообще стоит на первом месте. Самое главное, он должен уметь продуктивно, рационально  и качественно самостоятельно работать как в области теоретических, так и в области практических навыков. Отработанной стабильной модели данной программы пока нет, в связи, с чем говорить можно лишь об ориентировочной программе.   При составлении индивидуальной образовательной траектории преподаватели создают обучающемуся возможность для выбора, выступая как консультант и советчик, под руководством которого идет подготовка и развитие профессиональных навыков молодого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специолиста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Результаты продвижения по образовательной траектории необходимо проверять в течение всего периода обучения, ориентируясь на создаваемые процессы и полученные продукты.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Контроль результатов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614866" cy="5357850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и апробация системы подготовки  студента, обучающегося по индивидуальной программе, существуют некоторые особенности. Вот некоторые из них.</a:t>
            </a:r>
          </a:p>
          <a:p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Текущий контроль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Ведущее место здесь занимает ежедневная оценка успешности прохождения индивидуального маршрута (лекции, практические и лабораторные работы).</a:t>
            </a:r>
          </a:p>
          <a:p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Самоконтроль и самооценка</a:t>
            </a:r>
            <a:r>
              <a:rPr lang="ru-RU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Умелая организация самоконтроля и самооценки за выполненные задания не только позволяет проверить его успехи, но и развивает индивидуальные качества личности обучающегося.</a:t>
            </a:r>
          </a:p>
          <a:p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Нацеленность на  конкретный результат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при обучении с помощью системы дополнительных учебных дисциплин и профессиональных  модулей</a:t>
            </a:r>
            <a:r>
              <a:rPr lang="ru-RU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  должен иметь конкретный вид: зачет, реферат, отчет о практике, выступление, изготовление конкретного продукта деятельности (с теоретическим описанием или практической работой), компьютерное тестирование и т.п.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707616" cy="49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B0F0"/>
                </a:solidFill>
              </a:rPr>
              <a:t>Методика подготовки студентов к региональному конкурсу </a:t>
            </a:r>
            <a:r>
              <a:rPr lang="en-US" sz="3100" b="1" dirty="0" smtClean="0">
                <a:solidFill>
                  <a:srgbClr val="00B0F0"/>
                </a:solidFill>
              </a:rPr>
              <a:t>world skills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5114932" cy="507209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Проведение региональных чемпионатов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Worldskills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«Молодые профессионалы»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накопило практику передовых технологий и методик подготовки, обучающихся в рассматриваемой специальности при подготовке к выполнению конкурсных заданий.    Стандарты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Worldskills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соответствующие полученные результаты на конкурсах различных уровней, послужили основой для составления алгоритмов подготовки к этим процессам, что позволяет говорить о том, что на данном этапе педагоги, ведущие подготовку обучающихся, используют стандарты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Worldskills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Задания на чемпионатах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Worldskills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«Молодые профессионалы» разработаны таким образом, чтобы предоставить участникам безграничные возможности для самореализации, ориентирования на свободный выбор и творчество в решении предлагаемых нестандартных профессиональных ситуаций.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6539" r="21181" b="19889"/>
          <a:stretch>
            <a:fillRect/>
          </a:stretch>
        </p:blipFill>
        <p:spPr bwMode="auto">
          <a:xfrm>
            <a:off x="5471123" y="2143116"/>
            <a:ext cx="35472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829180" cy="5857916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проект своевременный и актуальный, поскольку процессы, протекающие в системе профессионального образования предъявляют всё новые вызовы в этой области профессиональной деятельности. Преподаватели нашего образовательного комплекса стремятся максимально обеспечивать новый образовательный результат именно в </a:t>
            </a:r>
            <a:r>
              <a:rPr lang="ru-RU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компетентностном</a:t>
            </a:r>
            <a:r>
              <a:rPr lang="ru-RU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системно – </a:t>
            </a:r>
            <a:r>
              <a:rPr lang="ru-RU" sz="2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деятельностном</a:t>
            </a:r>
            <a:r>
              <a:rPr lang="ru-RU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форматах. Программа предназначена для мастеров производственного обучения и преподавателей специальных дисциплин, принимающих участие в подготовке студентов, а также для студентов, отобранных для конкурсов и чемпионатов профессионального мастерства.     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071546"/>
            <a:ext cx="3114668" cy="392909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Вывод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858180" cy="464347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Общий вывод: представленная к рассмотрению программа характеризуется оригинальностью, новизной и соответствует предъявляемым требованиям в области обучающей и воспитательной деятельности.  Может быть рекомендована к использованию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учебно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воспитательном процессе.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148</Words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Доклад</vt:lpstr>
      <vt:lpstr> Конкурентоспособный специалист </vt:lpstr>
      <vt:lpstr>Подготовка к конкурсу</vt:lpstr>
      <vt:lpstr>Контроль результатов</vt:lpstr>
      <vt:lpstr>Методика подготовки студентов к региональному конкурсу world skills </vt:lpstr>
      <vt:lpstr>Слайд 6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интернет серфинг</dc:creator>
  <cp:lastModifiedBy>интернет серфинг</cp:lastModifiedBy>
  <cp:revision>4</cp:revision>
  <dcterms:created xsi:type="dcterms:W3CDTF">2021-02-09T03:55:28Z</dcterms:created>
  <dcterms:modified xsi:type="dcterms:W3CDTF">2021-02-09T04:24:06Z</dcterms:modified>
</cp:coreProperties>
</file>